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0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26FDF79-E68E-43E8-A126-F207D267F3C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1727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Fall 2020 Gospel Meeting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B0DF23-73FC-4B19-B511-825D24AC1A8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1727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11/1/2020 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F35A41-C92B-4AD6-93DA-BE26A00E306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Dan Richardson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F9161D-A34B-4E4E-AB10-2A037D92B55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853FDCDD-FF7C-4154-B094-DAED5D82D9FC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8388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8101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r>
              <a:rPr lang="en-US"/>
              <a:t>Fall 2020 Gospel Meeting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1"/>
            <a:ext cx="3170238" cy="48101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r>
              <a:rPr lang="en-US"/>
              <a:t>11/1/2020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20188"/>
            <a:ext cx="3170238" cy="48101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r>
              <a:rPr lang="en-US"/>
              <a:t>Dan Richardson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138B175A-F87E-4D0F-9E4D-2F1C36D96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07369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B1ADD-67B3-4F2C-BD43-D24A4587AC92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E055-60BB-4FF4-AB30-BA7E36732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998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B1ADD-67B3-4F2C-BD43-D24A4587AC92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E055-60BB-4FF4-AB30-BA7E36732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551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B1ADD-67B3-4F2C-BD43-D24A4587AC92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E055-60BB-4FF4-AB30-BA7E36732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926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B1ADD-67B3-4F2C-BD43-D24A4587AC92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E055-60BB-4FF4-AB30-BA7E36732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683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B1ADD-67B3-4F2C-BD43-D24A4587AC92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E055-60BB-4FF4-AB30-BA7E36732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557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B1ADD-67B3-4F2C-BD43-D24A4587AC92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E055-60BB-4FF4-AB30-BA7E36732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497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B1ADD-67B3-4F2C-BD43-D24A4587AC92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E055-60BB-4FF4-AB30-BA7E36732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328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B1ADD-67B3-4F2C-BD43-D24A4587AC92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E055-60BB-4FF4-AB30-BA7E36732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48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B1ADD-67B3-4F2C-BD43-D24A4587AC92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E055-60BB-4FF4-AB30-BA7E36732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356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B1ADD-67B3-4F2C-BD43-D24A4587AC92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E055-60BB-4FF4-AB30-BA7E36732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67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B1ADD-67B3-4F2C-BD43-D24A4587AC92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E055-60BB-4FF4-AB30-BA7E36732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179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B1ADD-67B3-4F2C-BD43-D24A4587AC92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6E055-60BB-4FF4-AB30-BA7E36732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611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741099E-E2DF-4672-8447-B242A49C0159}"/>
              </a:ext>
            </a:extLst>
          </p:cNvPr>
          <p:cNvSpPr txBox="1"/>
          <p:nvPr/>
        </p:nvSpPr>
        <p:spPr>
          <a:xfrm>
            <a:off x="120316" y="1562021"/>
            <a:ext cx="887930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8625" indent="-428625">
              <a:buAutoNum type="romanUcPeriod"/>
            </a:pPr>
            <a:r>
              <a:rPr lang="en-US" sz="2800" b="1" dirty="0"/>
              <a:t>The Lord Jesus Was Preached: Verse 20</a:t>
            </a:r>
          </a:p>
          <a:p>
            <a:pPr lvl="1"/>
            <a:r>
              <a:rPr lang="en-US" sz="2800" b="1" dirty="0"/>
              <a:t>– </a:t>
            </a:r>
            <a:r>
              <a:rPr lang="en-US" sz="2800" dirty="0"/>
              <a:t>“</a:t>
            </a:r>
            <a:r>
              <a:rPr lang="en-US" sz="2800" b="1" dirty="0"/>
              <a:t>Lord</a:t>
            </a:r>
            <a:r>
              <a:rPr lang="en-US" sz="2800" dirty="0"/>
              <a:t>”</a:t>
            </a:r>
            <a:r>
              <a:rPr lang="en-US" sz="2800" b="1" dirty="0"/>
              <a:t> – Authority: Matthew 28:18-20; Acts 2:29-36</a:t>
            </a:r>
          </a:p>
          <a:p>
            <a:pPr lvl="1"/>
            <a:r>
              <a:rPr lang="en-US" sz="2800" b="1" dirty="0"/>
              <a:t>– </a:t>
            </a:r>
            <a:r>
              <a:rPr lang="en-US" sz="2800" dirty="0"/>
              <a:t>“</a:t>
            </a:r>
            <a:r>
              <a:rPr lang="en-US" sz="2800" b="1" dirty="0"/>
              <a:t>Jesus</a:t>
            </a:r>
            <a:r>
              <a:rPr lang="en-US" sz="2800" dirty="0"/>
              <a:t>”</a:t>
            </a:r>
            <a:r>
              <a:rPr lang="en-US" sz="2800" b="1" dirty="0"/>
              <a:t> – Acts 2:22; Romans 1:3-4; 1 Peter 1:18-20</a:t>
            </a:r>
          </a:p>
          <a:p>
            <a:pPr lvl="1"/>
            <a:r>
              <a:rPr lang="en-US" sz="2800" b="1" dirty="0"/>
              <a:t>– </a:t>
            </a:r>
            <a:r>
              <a:rPr lang="en-US" sz="2800" dirty="0"/>
              <a:t>“</a:t>
            </a:r>
            <a:r>
              <a:rPr lang="en-US" sz="2800" b="1" dirty="0"/>
              <a:t>Preaching</a:t>
            </a:r>
            <a:r>
              <a:rPr lang="en-US" sz="2800" dirty="0"/>
              <a:t>”</a:t>
            </a:r>
            <a:r>
              <a:rPr lang="en-US" sz="2800" b="1" dirty="0"/>
              <a:t> – Romans 1:16-17; 1 Corinthians 1:21</a:t>
            </a:r>
          </a:p>
          <a:p>
            <a:pPr marL="428625" indent="-428625">
              <a:buAutoNum type="romanUcPeriod" startAt="2"/>
            </a:pPr>
            <a:r>
              <a:rPr lang="en-US" sz="2800" b="1" dirty="0"/>
              <a:t>Sinners Believed And Turned: Verse 21</a:t>
            </a:r>
          </a:p>
          <a:p>
            <a:pPr marL="744538" lvl="1" indent="-287338"/>
            <a:r>
              <a:rPr lang="en-US" sz="2800" b="1" dirty="0"/>
              <a:t>– Convicted of sin</a:t>
            </a:r>
            <a:r>
              <a:rPr lang="en-US" sz="2800" dirty="0"/>
              <a:t>:</a:t>
            </a:r>
            <a:r>
              <a:rPr lang="en-US" sz="2800" b="1" dirty="0"/>
              <a:t> 1 John 3:4; James 4:17;</a:t>
            </a:r>
            <a:r>
              <a:rPr lang="en-US" sz="2800" dirty="0"/>
              <a:t> </a:t>
            </a:r>
            <a:r>
              <a:rPr lang="en-US" sz="2800" b="1" dirty="0"/>
              <a:t>Isaiah 59:1-2;</a:t>
            </a:r>
            <a:r>
              <a:rPr lang="en-US" sz="2800" dirty="0"/>
              <a:t> </a:t>
            </a:r>
            <a:r>
              <a:rPr lang="en-US" sz="2800" b="1" dirty="0"/>
              <a:t>Acts 2:37</a:t>
            </a:r>
          </a:p>
          <a:p>
            <a:pPr marL="744538" lvl="1" indent="-287338">
              <a:tabLst>
                <a:tab pos="461963" algn="l"/>
              </a:tabLst>
            </a:pPr>
            <a:r>
              <a:rPr lang="en-US" sz="2800" b="1" dirty="0"/>
              <a:t>– Hear with </a:t>
            </a:r>
            <a:r>
              <a:rPr lang="en-US" sz="2800" dirty="0"/>
              <a:t>“</a:t>
            </a:r>
            <a:r>
              <a:rPr lang="en-US" sz="2800" b="1" dirty="0"/>
              <a:t>honest and good heart</a:t>
            </a:r>
            <a:r>
              <a:rPr lang="en-US" sz="2800" dirty="0"/>
              <a:t>”: </a:t>
            </a:r>
            <a:r>
              <a:rPr lang="en-US" sz="2800" b="1" dirty="0"/>
              <a:t>Luke 8:15;</a:t>
            </a:r>
            <a:br>
              <a:rPr lang="en-US" sz="2800" b="1" dirty="0"/>
            </a:br>
            <a:r>
              <a:rPr lang="en-US" sz="2800" b="1" dirty="0"/>
              <a:t>Matthew 13:14-16</a:t>
            </a:r>
          </a:p>
          <a:p>
            <a:pPr marL="744538" lvl="1" indent="-287338"/>
            <a:r>
              <a:rPr lang="en-US" sz="2800" b="1" dirty="0"/>
              <a:t>– Turning – in addition to faith: John 12:42f;</a:t>
            </a:r>
            <a:br>
              <a:rPr lang="en-US" sz="2800" b="1" dirty="0"/>
            </a:br>
            <a:r>
              <a:rPr lang="en-US" sz="2800" b="1" dirty="0"/>
              <a:t>Romans 10:13-14</a:t>
            </a:r>
          </a:p>
          <a:p>
            <a:pPr lvl="1"/>
            <a:r>
              <a:rPr lang="en-US" sz="2800" b="1" dirty="0"/>
              <a:t>– Turning – in addition to repentance: Acts 3:19; 2:38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0800FE-6842-4C68-981D-2D1C3D3BAB13}"/>
              </a:ext>
            </a:extLst>
          </p:cNvPr>
          <p:cNvSpPr txBox="1"/>
          <p:nvPr/>
        </p:nvSpPr>
        <p:spPr>
          <a:xfrm>
            <a:off x="1875930" y="301658"/>
            <a:ext cx="54204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Seeing The Grace Of God</a:t>
            </a:r>
          </a:p>
          <a:p>
            <a:pPr algn="ctr"/>
            <a:r>
              <a:rPr lang="en-US" sz="3200" b="1" dirty="0"/>
              <a:t>Acts 11:19</a:t>
            </a:r>
          </a:p>
        </p:txBody>
      </p:sp>
    </p:spTree>
    <p:extLst>
      <p:ext uri="{BB962C8B-B14F-4D97-AF65-F5344CB8AC3E}">
        <p14:creationId xmlns:p14="http://schemas.microsoft.com/office/powerpoint/2010/main" val="644100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741099E-E2DF-4672-8447-B242A49C0159}"/>
              </a:ext>
            </a:extLst>
          </p:cNvPr>
          <p:cNvSpPr txBox="1"/>
          <p:nvPr/>
        </p:nvSpPr>
        <p:spPr>
          <a:xfrm>
            <a:off x="120316" y="1562021"/>
            <a:ext cx="887930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marR="0" lvl="0" indent="-5715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Obedient Added To The Lord: Verse 24</a:t>
            </a:r>
          </a:p>
          <a:p>
            <a:pPr marL="914400" lvl="1" indent="-225425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– Added by God to the Lord’s church/body: Acts 2:41, 47; 11:26; 1 Corinthians 12:18; Matthew 16:18</a:t>
            </a:r>
          </a:p>
          <a:p>
            <a:pPr marL="914400" indent="-225425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– The church, therefore, is essential: Acts 20:28; Ephesians 2:19-22; 5:23</a:t>
            </a:r>
            <a:endParaRPr lang="en-US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0800FE-6842-4C68-981D-2D1C3D3BAB13}"/>
              </a:ext>
            </a:extLst>
          </p:cNvPr>
          <p:cNvSpPr txBox="1"/>
          <p:nvPr/>
        </p:nvSpPr>
        <p:spPr>
          <a:xfrm>
            <a:off x="1875930" y="301658"/>
            <a:ext cx="54204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Seeing The Grace Of God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Acts 11:19</a:t>
            </a:r>
          </a:p>
        </p:txBody>
      </p:sp>
    </p:spTree>
    <p:extLst>
      <p:ext uri="{BB962C8B-B14F-4D97-AF65-F5344CB8AC3E}">
        <p14:creationId xmlns:p14="http://schemas.microsoft.com/office/powerpoint/2010/main" val="1609488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</TotalTime>
  <Words>172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Richardson</dc:creator>
  <cp:lastModifiedBy>Richard Lidh</cp:lastModifiedBy>
  <cp:revision>13</cp:revision>
  <cp:lastPrinted>2020-11-01T20:06:27Z</cp:lastPrinted>
  <dcterms:created xsi:type="dcterms:W3CDTF">2020-10-28T12:08:28Z</dcterms:created>
  <dcterms:modified xsi:type="dcterms:W3CDTF">2020-11-01T20:06:28Z</dcterms:modified>
</cp:coreProperties>
</file>